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7D5A3-7956-40D2-98CF-1B09AAB2A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BC1093-8CAA-42FD-BA39-2E420ABD7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2DBE49-F3FF-499D-B900-9906B34CF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549079-8372-471A-BE27-0FC53482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8568E3-6764-4FB8-8F92-D1A41E4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5026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2CD55-869E-440F-9FC7-58AD80B5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272E2D-E09C-4D26-990B-DE9DA378B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9761D6-13ED-4279-AB27-4D6F3B6A0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51F398-FDA4-4937-8CAE-03AC4588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9AC444-0F42-4168-8F84-0FAE3D20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210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1ADDC-CED9-4F66-B7E7-00C6CCCC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3EB1AF-BD9A-4129-9A06-83E0AF081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0A88F5-3016-45B2-A108-91E14DF3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095741-4F1A-433C-8F27-71A96960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FBCC5-7FC6-48CF-A375-5FE18E2DB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24484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7B9B8-E3C2-45D1-946F-3B6EE1B4B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751609-83B2-48CA-AA09-149F8DDBA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656CE0-EC6F-4BED-B4C6-ACA3FBF91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34BD7A-CD23-410D-AECA-AF209E72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062D000-6EE8-47F4-AD7F-FA7BEDC7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33E54-F03B-4713-9265-A4A3BF9D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717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040A7-B68D-493B-BCD4-3E9458E83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04DF52-E975-4535-9275-B2E3A9317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EA2F8F-F873-4C57-8898-1EB806845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65088B-DDB4-47E1-A512-31A720F78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32DF7C-2AD3-4B86-B4FE-C9038C988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5AA958-E7A7-419B-90CB-385D6B535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D93CB6B-DF3F-4510-86FE-1C9132D4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2FB45DD-A732-4E1D-A02E-CB01ED01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4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890D39-9717-4E6C-89C9-0C2474F4C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DC9A9E-59ED-4A45-9BC7-98D7B01CB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9CC61D-C899-433B-A0DA-6F4D36BD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8287D42-4613-4DB0-90E8-47275C5B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0442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2D89688-88F2-42A7-B994-DF357548B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011C22-D84E-4470-85CB-B52F12C5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1BB5DB-BF99-4290-9170-78BEBB417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381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44B31-FAD6-4EB4-98F4-1E3B11FA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B31874-068A-4640-B3EA-DB7B89C3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8830C1-059F-4713-BA82-EDADFE165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80CAEB-5725-465B-8DCD-A1FCD3553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54DF35-3C87-4192-A41E-E04681D8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7B5364-B2D3-4F31-9A92-15BBCFA5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916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CBE15-D073-45FE-B1CC-6E3FF4DD1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12E7BC-2788-4154-AEB3-2F3975AF6E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092967-56C6-4976-8E0E-2760B6FAB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69C4BC-CA9D-4091-B72F-3512077FE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464C3C-3955-4C31-9E8F-86DF5D83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14D472-B917-4104-BFA0-492F83F6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384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DCEC-3A0D-4B6E-9DDA-89BE3E15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458154-5A20-4E59-AC78-D283FB084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7375FF-D4B5-47E6-9D3F-A5EB0C08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028B41-7F9B-49BF-B192-97FDAADC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F69722-00BA-4B7B-8FC3-7FB707DEC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61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A30DDB-82FE-483F-B6CA-C4B724E2E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5AD128-0F8F-4B26-9C78-2124BE1B3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3D8119-89FC-4F5D-BD58-9F25F2814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AFA6E9-22F6-4A11-B705-11E2ED710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2701F3-C691-44A3-8B7F-CEEEAA8C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8469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C624B4-78C1-412A-B01B-5C04317D7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5BD9A-0A2F-41BF-8C4F-1E0A99441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006075-F183-41EF-AA5C-928983DDE9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50646-9403-4396-8DA6-2FA3966F69FA}" type="datetimeFigureOut">
              <a:rPr lang="es-PE" smtClean="0"/>
              <a:t>19/08/2025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723A38-8BBF-44F3-A4DA-8A7006DE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6EFD13-99E5-4B71-8769-C9543CEFC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014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4121B0D-0855-4976-907E-D42DCE07E1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9" t="4959" r="15076" b="14388"/>
          <a:stretch/>
        </p:blipFill>
        <p:spPr>
          <a:xfrm>
            <a:off x="1330961" y="376806"/>
            <a:ext cx="5267448" cy="60747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0EBE109-1DDB-4605-8BD0-589846010D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6" t="5334" r="14148" b="4740"/>
          <a:stretch/>
        </p:blipFill>
        <p:spPr>
          <a:xfrm>
            <a:off x="6258560" y="589280"/>
            <a:ext cx="4297747" cy="58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5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1083B7F-13E8-4C9E-A8C0-1FE2C61A54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8" t="2074" r="11036" b="4297"/>
          <a:stretch/>
        </p:blipFill>
        <p:spPr>
          <a:xfrm>
            <a:off x="1259840" y="767080"/>
            <a:ext cx="4565697" cy="532383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D64CC1-6B20-43C6-BC60-0FAFDB7912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8" t="12296" r="8000" b="12592"/>
          <a:stretch/>
        </p:blipFill>
        <p:spPr>
          <a:xfrm>
            <a:off x="6898640" y="2045796"/>
            <a:ext cx="3667760" cy="352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618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manyari</dc:creator>
  <cp:lastModifiedBy>christian manyari</cp:lastModifiedBy>
  <cp:revision>2</cp:revision>
  <dcterms:created xsi:type="dcterms:W3CDTF">2025-08-19T18:24:33Z</dcterms:created>
  <dcterms:modified xsi:type="dcterms:W3CDTF">2025-08-19T18:28:38Z</dcterms:modified>
</cp:coreProperties>
</file>